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84" r:id="rId8"/>
    <p:sldId id="260" r:id="rId9"/>
    <p:sldId id="264" r:id="rId10"/>
    <p:sldId id="272" r:id="rId11"/>
    <p:sldId id="286" r:id="rId12"/>
    <p:sldId id="268" r:id="rId13"/>
    <p:sldId id="288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78" r:id="rId23"/>
  </p:sldIdLst>
  <p:sldSz cx="9144000" cy="5143500" type="screen16x9"/>
  <p:notesSz cx="6858000" cy="9144000"/>
  <p:embeddedFontLst>
    <p:embeddedFont>
      <p:font typeface="Muli" panose="020B0604020202020204" charset="0"/>
      <p:regular r:id="rId25"/>
      <p:bold r:id="rId26"/>
      <p:italic r:id="rId27"/>
      <p:boldItalic r:id="rId28"/>
    </p:embeddedFont>
    <p:embeddedFont>
      <p:font typeface="Muli Light" panose="020B0604020202020204" charset="0"/>
      <p:regular r:id="rId29"/>
      <p:bold r:id="rId30"/>
      <p:italic r:id="rId31"/>
      <p:boldItalic r:id="rId32"/>
    </p:embeddedFont>
    <p:embeddedFont>
      <p:font typeface="Poppins" panose="020B0604020202020204" charset="0"/>
      <p:regular r:id="rId33"/>
      <p:bold r:id="rId34"/>
      <p:italic r:id="rId35"/>
      <p:boldItalic r:id="rId36"/>
    </p:embeddedFont>
    <p:embeddedFont>
      <p:font typeface="Poppins 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333EC5-4FE2-4064-BCD5-847DEB2FF09E}">
  <a:tblStyle styleId="{5F333EC5-4FE2-4064-BCD5-847DEB2FF0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592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835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798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661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177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N" sz="6600" dirty="0"/>
              <a:t>Enterprise Resource Planning</a:t>
            </a:r>
            <a:endParaRPr sz="6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4047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sp>
        <p:nvSpPr>
          <p:cNvPr id="228" name="Google Shape;228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29" name="Google Shape;229;p30"/>
          <p:cNvGrpSpPr/>
          <p:nvPr/>
        </p:nvGrpSpPr>
        <p:grpSpPr>
          <a:xfrm>
            <a:off x="-177253" y="2998763"/>
            <a:ext cx="3040276" cy="1338141"/>
            <a:chOff x="1047099" y="2241352"/>
            <a:chExt cx="3040276" cy="1338141"/>
          </a:xfrm>
        </p:grpSpPr>
        <p:sp>
          <p:nvSpPr>
            <p:cNvPr id="230" name="Google Shape;230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200" b="1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2" name="Google Shape;232;p30"/>
            <p:cNvSpPr txBox="1"/>
            <p:nvPr/>
          </p:nvSpPr>
          <p:spPr>
            <a:xfrm rot="18900000">
              <a:off x="1483375" y="2241352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User</a:t>
              </a:r>
              <a:endParaRPr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4" name="Google Shape;234;p30"/>
          <p:cNvGrpSpPr/>
          <p:nvPr/>
        </p:nvGrpSpPr>
        <p:grpSpPr>
          <a:xfrm>
            <a:off x="706559" y="3095665"/>
            <a:ext cx="3040276" cy="1338590"/>
            <a:chOff x="2957320" y="2240903"/>
            <a:chExt cx="3040276" cy="1338590"/>
          </a:xfrm>
        </p:grpSpPr>
        <p:sp>
          <p:nvSpPr>
            <p:cNvPr id="235" name="Google Shape;235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7CBE5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1200" b="1">
                <a:solidFill>
                  <a:srgbClr val="7CBE5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7" name="Google Shape;237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Django</a:t>
              </a:r>
              <a:endParaRPr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9" name="Google Shape;239;p30"/>
          <p:cNvGrpSpPr/>
          <p:nvPr/>
        </p:nvGrpSpPr>
        <p:grpSpPr>
          <a:xfrm>
            <a:off x="1659171" y="3137788"/>
            <a:ext cx="3040276" cy="1341290"/>
            <a:chOff x="4877339" y="2238203"/>
            <a:chExt cx="3040276" cy="1341290"/>
          </a:xfrm>
        </p:grpSpPr>
        <p:sp>
          <p:nvSpPr>
            <p:cNvPr id="240" name="Google Shape;240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2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2" name="Google Shape;242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URL</a:t>
              </a:r>
              <a:endParaRPr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9" name="Google Shape;239;p30">
            <a:extLst>
              <a:ext uri="{FF2B5EF4-FFF2-40B4-BE49-F238E27FC236}">
                <a16:creationId xmlns:a16="http://schemas.microsoft.com/office/drawing/2014/main" id="{FFF585D4-CBC6-4851-B708-E81AF7591EF0}"/>
              </a:ext>
            </a:extLst>
          </p:cNvPr>
          <p:cNvGrpSpPr/>
          <p:nvPr/>
        </p:nvGrpSpPr>
        <p:grpSpPr>
          <a:xfrm>
            <a:off x="2523204" y="3195409"/>
            <a:ext cx="3040276" cy="1341290"/>
            <a:chOff x="4877339" y="2238203"/>
            <a:chExt cx="3040276" cy="1341290"/>
          </a:xfrm>
        </p:grpSpPr>
        <p:sp>
          <p:nvSpPr>
            <p:cNvPr id="20" name="Google Shape;240;p30">
              <a:extLst>
                <a:ext uri="{FF2B5EF4-FFF2-40B4-BE49-F238E27FC236}">
                  <a16:creationId xmlns:a16="http://schemas.microsoft.com/office/drawing/2014/main" id="{DA887E7F-B3E2-41F9-BB4C-D1F0D34119E7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1;p30">
              <a:extLst>
                <a:ext uri="{FF2B5EF4-FFF2-40B4-BE49-F238E27FC236}">
                  <a16:creationId xmlns:a16="http://schemas.microsoft.com/office/drawing/2014/main" id="{F0A55CA8-3BAB-4C27-9485-761A14AA6F9D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12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Google Shape;242;p30">
              <a:extLst>
                <a:ext uri="{FF2B5EF4-FFF2-40B4-BE49-F238E27FC236}">
                  <a16:creationId xmlns:a16="http://schemas.microsoft.com/office/drawing/2014/main" id="{2AB6BE98-CB77-44A1-9CE9-AD378FD0AAB9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View</a:t>
              </a:r>
              <a:endParaRPr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" name="Google Shape;239;p30">
            <a:extLst>
              <a:ext uri="{FF2B5EF4-FFF2-40B4-BE49-F238E27FC236}">
                <a16:creationId xmlns:a16="http://schemas.microsoft.com/office/drawing/2014/main" id="{76100C0B-6A7B-47A0-9E22-723350F11E21}"/>
              </a:ext>
            </a:extLst>
          </p:cNvPr>
          <p:cNvGrpSpPr/>
          <p:nvPr/>
        </p:nvGrpSpPr>
        <p:grpSpPr>
          <a:xfrm>
            <a:off x="3336521" y="3318523"/>
            <a:ext cx="3040276" cy="1341290"/>
            <a:chOff x="4877339" y="2238203"/>
            <a:chExt cx="3040276" cy="1341290"/>
          </a:xfrm>
        </p:grpSpPr>
        <p:sp>
          <p:nvSpPr>
            <p:cNvPr id="24" name="Google Shape;240;p30">
              <a:extLst>
                <a:ext uri="{FF2B5EF4-FFF2-40B4-BE49-F238E27FC236}">
                  <a16:creationId xmlns:a16="http://schemas.microsoft.com/office/drawing/2014/main" id="{EC120829-D06E-418E-AEDE-D70D66DBEF3C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1;p30">
              <a:extLst>
                <a:ext uri="{FF2B5EF4-FFF2-40B4-BE49-F238E27FC236}">
                  <a16:creationId xmlns:a16="http://schemas.microsoft.com/office/drawing/2014/main" id="{BF96E96C-D93B-4460-9882-00F0ADF797E6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1200" b="1" dirty="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6" name="Google Shape;242;p30">
              <a:extLst>
                <a:ext uri="{FF2B5EF4-FFF2-40B4-BE49-F238E27FC236}">
                  <a16:creationId xmlns:a16="http://schemas.microsoft.com/office/drawing/2014/main" id="{FE562AE9-2C31-4567-A2C4-8B114E8078B2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Model &lt;--&gt; Template</a:t>
              </a:r>
              <a:endParaRPr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F8EA7-F734-4900-8548-BCB781702D6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18018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AF7B3-2AD0-4859-AD31-B038AECA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13241" cy="4524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42E1A8-35E0-47B9-8EEA-0B628BE0F495}"/>
              </a:ext>
            </a:extLst>
          </p:cNvPr>
          <p:cNvSpPr/>
          <p:nvPr/>
        </p:nvSpPr>
        <p:spPr>
          <a:xfrm>
            <a:off x="4699517" y="3404109"/>
            <a:ext cx="44952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Flow Chart</a:t>
            </a:r>
            <a:br>
              <a:rPr lang="en-IN" sz="3600" b="1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</a:br>
            <a:r>
              <a:rPr lang="en-IN" sz="3600" b="1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DJANGO PROCESS.</a:t>
            </a:r>
            <a:endParaRPr lang="en-IN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43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592065-67CA-4BCA-B8BB-132E20A1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DAA228-46FD-41C9-8F90-C780DC81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4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C6F6C-749C-4DBA-9551-95556892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3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0C014-CA0A-4414-9E08-69A7C666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56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F80BA-C6C9-42AD-9BA4-6C7AC62D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6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23B7D-BB2E-4DB0-A3DA-9D0D9175B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107F7-BF00-45A5-984A-0AE3D5F1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4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23B7D-BB2E-4DB0-A3DA-9D0D9175B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7DB35-E580-4721-9B67-955197CD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23B7D-BB2E-4DB0-A3DA-9D0D9175B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868D3-30B9-419B-837A-B5637700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82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dirty="0"/>
              <a:t>Internship Program </a:t>
            </a: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57200" y="1320324"/>
            <a:ext cx="5029200" cy="3485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b="1" dirty="0"/>
              <a:t>LOCATION</a:t>
            </a:r>
            <a:r>
              <a:rPr lang="en-IN" dirty="0"/>
              <a:t> </a:t>
            </a:r>
            <a:r>
              <a:rPr lang="en-IN" sz="1400" dirty="0"/>
              <a:t>at INFICLOUD Private Limited, Belgaum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b="1" dirty="0">
                <a:solidFill>
                  <a:srgbClr val="65617D"/>
                </a:solidFill>
              </a:rPr>
              <a:t>I</a:t>
            </a:r>
            <a:r>
              <a:rPr lang="en-IN" b="1" dirty="0"/>
              <a:t>nternship Supervisor : </a:t>
            </a:r>
            <a:r>
              <a:rPr lang="en-IN" dirty="0"/>
              <a:t>Mr. Shankar Batlad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b="1" dirty="0"/>
              <a:t>Duration</a:t>
            </a:r>
            <a:r>
              <a:rPr lang="en-IN" dirty="0"/>
              <a:t> from February 04, 2019 to March 08, 2019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b="1" dirty="0"/>
              <a:t>Domain</a:t>
            </a:r>
            <a:r>
              <a:rPr lang="en-IN" dirty="0"/>
              <a:t> – Web Technology and Development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IN" sz="14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14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IN" sz="14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400" b="1" dirty="0"/>
              <a:t>Under the Guidance of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400" b="1" dirty="0"/>
              <a:t>Prof. Savita Bakare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200" b="1" dirty="0"/>
              <a:t>Dept. of CSE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23B7D-BB2E-4DB0-A3DA-9D0D9175B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31DCE-BBA2-4257-9F50-9FD2F29C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10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523B7D-BB2E-4DB0-A3DA-9D0D9175B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A9A46-5D31-46EA-8264-46C48C3C7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09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04" name="Google Shape;304;p36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at: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/>
              <a:t>ajaymajukar@</a:t>
            </a:r>
            <a:r>
              <a:rPr lang="en-IN" dirty="0"/>
              <a:t>g</a:t>
            </a:r>
            <a:r>
              <a:rPr lang="en" dirty="0"/>
              <a:t>mail.com</a:t>
            </a:r>
            <a:endParaRPr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5516526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Ajaykumar Majukar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 am here because I love to give presentations.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</a:t>
            </a:r>
            <a:r>
              <a:rPr lang="en-IN" dirty="0"/>
              <a:t>ajaymajukar</a:t>
            </a:r>
            <a:r>
              <a:rPr lang="en" dirty="0"/>
              <a:t>@gmail</a:t>
            </a:r>
            <a:endParaRPr sz="3600" b="1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en-IN" dirty="0"/>
              <a:t>INFICLOUD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Company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114716" y="186612"/>
            <a:ext cx="6801293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IN" dirty="0"/>
              <a:t>Start-up recognized by Government of India</a:t>
            </a:r>
          </a:p>
          <a:p>
            <a:pPr lvl="0">
              <a:lnSpc>
                <a:spcPct val="100000"/>
              </a:lnSpc>
            </a:pPr>
            <a:endParaRPr lang="en-IN" dirty="0"/>
          </a:p>
          <a:p>
            <a:pPr lvl="0">
              <a:lnSpc>
                <a:spcPct val="100000"/>
              </a:lnSpc>
            </a:pPr>
            <a:r>
              <a:rPr lang="en-IN" dirty="0"/>
              <a:t>Started as a small private firm in the year 2014 Mr. Shankar Batlad</a:t>
            </a:r>
          </a:p>
          <a:p>
            <a:pPr lvl="0">
              <a:lnSpc>
                <a:spcPct val="100000"/>
              </a:lnSpc>
            </a:pPr>
            <a:endParaRPr lang="en-IN" dirty="0"/>
          </a:p>
          <a:p>
            <a:pPr lvl="0">
              <a:lnSpc>
                <a:spcPct val="100000"/>
              </a:lnSpc>
            </a:pPr>
            <a:r>
              <a:rPr lang="en-IN" dirty="0"/>
              <a:t>Main motto is to provide customized software solutions, Training and services</a:t>
            </a:r>
          </a:p>
          <a:p>
            <a:pPr lvl="0">
              <a:lnSpc>
                <a:spcPct val="100000"/>
              </a:lnSpc>
            </a:pPr>
            <a:endParaRPr lang="en-US" dirty="0"/>
          </a:p>
          <a:p>
            <a:pPr lvl="0">
              <a:lnSpc>
                <a:spcPct val="100000"/>
              </a:lnSpc>
            </a:pPr>
            <a:r>
              <a:rPr lang="en-IN" dirty="0"/>
              <a:t>Working on cutting edge technologies </a:t>
            </a:r>
          </a:p>
          <a:p>
            <a:pPr marL="88900" lvl="0" indent="0">
              <a:lnSpc>
                <a:spcPct val="100000"/>
              </a:lnSpc>
              <a:buNone/>
            </a:pPr>
            <a:r>
              <a:rPr lang="en-IN" dirty="0"/>
              <a:t>      like,</a:t>
            </a:r>
          </a:p>
          <a:p>
            <a:pPr lvl="1">
              <a:lnSpc>
                <a:spcPct val="100000"/>
              </a:lnSpc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n-IN" dirty="0"/>
              <a:t>Cloud Computing </a:t>
            </a:r>
          </a:p>
          <a:p>
            <a:pPr lvl="1">
              <a:lnSpc>
                <a:spcPct val="100000"/>
              </a:lnSpc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n-IN" dirty="0"/>
              <a:t>Data Analytics</a:t>
            </a:r>
          </a:p>
          <a:p>
            <a:pPr lvl="0"/>
            <a:endParaRPr lang="en-IN"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199233" y="1115375"/>
            <a:ext cx="218711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/>
              <a:t>ERP</a:t>
            </a:r>
            <a:endParaRPr sz="7200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294967295"/>
          </p:nvPr>
        </p:nvSpPr>
        <p:spPr>
          <a:xfrm>
            <a:off x="199233" y="2338788"/>
            <a:ext cx="5630758" cy="2607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IN" dirty="0"/>
              <a:t>Enterprise resource planning (ERP) is the integrated management of core business processes, often in real-time and mediated by software and technology. </a:t>
            </a:r>
            <a:endParaRPr dirty="0"/>
          </a:p>
        </p:txBody>
      </p:sp>
      <p:sp>
        <p:nvSpPr>
          <p:cNvPr id="107" name="Google Shape;107;p20"/>
          <p:cNvSpPr/>
          <p:nvPr/>
        </p:nvSpPr>
        <p:spPr>
          <a:xfrm>
            <a:off x="7608433" y="3018439"/>
            <a:ext cx="339869" cy="3245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7186629" y="1196106"/>
            <a:ext cx="1456028" cy="1456403"/>
            <a:chOff x="6654650" y="3665275"/>
            <a:chExt cx="409100" cy="409125"/>
          </a:xfrm>
        </p:grpSpPr>
        <p:sp>
          <p:nvSpPr>
            <p:cNvPr id="109" name="Google Shape;109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0"/>
          <p:cNvGrpSpPr/>
          <p:nvPr/>
        </p:nvGrpSpPr>
        <p:grpSpPr>
          <a:xfrm rot="1056949">
            <a:off x="5783488" y="2341008"/>
            <a:ext cx="961941" cy="962053"/>
            <a:chOff x="570875" y="4322250"/>
            <a:chExt cx="443300" cy="443325"/>
          </a:xfrm>
        </p:grpSpPr>
        <p:sp>
          <p:nvSpPr>
            <p:cNvPr id="112" name="Google Shape;112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20"/>
          <p:cNvSpPr/>
          <p:nvPr/>
        </p:nvSpPr>
        <p:spPr>
          <a:xfrm rot="2466722">
            <a:off x="5891321" y="1478381"/>
            <a:ext cx="472204" cy="450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 rot="-1609319">
            <a:off x="6581897" y="1762070"/>
            <a:ext cx="339819" cy="3244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 rot="2926198">
            <a:off x="8642301" y="2019110"/>
            <a:ext cx="254474" cy="2429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7583294" y="391315"/>
            <a:ext cx="229255" cy="2189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23793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</a:t>
            </a:r>
            <a:r>
              <a:rPr lang="en-IN" dirty="0"/>
              <a:t>DJANGO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237930" y="3139701"/>
            <a:ext cx="5555303" cy="2939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IN" dirty="0"/>
              <a:t>The web framework for perfectionists with deadlines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A679C-4B52-4595-B5B4-518BC9AE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233" y="210519"/>
            <a:ext cx="2181331" cy="21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17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944189" y="900750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IN" dirty="0"/>
              <a:t>Django is a high-level Python Web framework that encourages rapid development and clean, pragmatic design.</a:t>
            </a:r>
            <a:endParaRPr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457200" y="708273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dirty="0"/>
              <a:t>Let’s Meet Django</a:t>
            </a:r>
            <a:endParaRPr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457200" y="1925094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IN" b="1" dirty="0"/>
              <a:t> Ridiculously fast.</a:t>
            </a:r>
          </a:p>
          <a:p>
            <a:pPr marL="0" lvl="0" indent="0">
              <a:buNone/>
            </a:pPr>
            <a:r>
              <a:rPr lang="en-IN" dirty="0"/>
              <a:t>Django was designed to help developers take applications from concept to completion as quickly as possible.</a:t>
            </a:r>
            <a:endParaRPr dirty="0"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3392100" y="1934529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IN" b="1" dirty="0"/>
              <a:t>Reassuringly secure.</a:t>
            </a:r>
          </a:p>
          <a:p>
            <a:pPr marL="0" lvl="0" indent="0">
              <a:buNone/>
            </a:pPr>
            <a:r>
              <a:rPr lang="en-IN" dirty="0"/>
              <a:t>Django takes security seriously and helps developers avoid many common security mistakes.</a:t>
            </a:r>
            <a:endParaRPr dirty="0"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3"/>
          </p:nvPr>
        </p:nvSpPr>
        <p:spPr>
          <a:xfrm>
            <a:off x="6327000" y="1934529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IN" b="1" dirty="0"/>
              <a:t>Exceedingly scalable.</a:t>
            </a:r>
            <a:endParaRPr b="1" dirty="0"/>
          </a:p>
          <a:p>
            <a:pPr marL="0" lvl="0" indent="0">
              <a:buNone/>
            </a:pPr>
            <a:r>
              <a:rPr lang="en-IN" dirty="0"/>
              <a:t>Some of the busiest sites on the Web leverage Django’s ability to quickly and flexibly scale.</a:t>
            </a:r>
            <a:endParaRPr dirty="0"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1DFC-B008-40CD-A5CE-A9DEAF87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67" y="4000697"/>
            <a:ext cx="925028" cy="925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0DADF-09E0-458A-9728-8E5D5AD8B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101" y="4000697"/>
            <a:ext cx="1081513" cy="1081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90CC3-39B3-4CC1-8C30-5306B2243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748" y="4000696"/>
            <a:ext cx="1081513" cy="10815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284</Words>
  <Application>Microsoft Office PowerPoint</Application>
  <PresentationFormat>On-screen Show (16:9)</PresentationFormat>
  <Paragraphs>70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Muli Light</vt:lpstr>
      <vt:lpstr>Wingdings</vt:lpstr>
      <vt:lpstr>Arial</vt:lpstr>
      <vt:lpstr>Muli</vt:lpstr>
      <vt:lpstr>Poppins Light</vt:lpstr>
      <vt:lpstr>Poppins</vt:lpstr>
      <vt:lpstr>Gower template</vt:lpstr>
      <vt:lpstr>Enterprise Resource Planning</vt:lpstr>
      <vt:lpstr>Internship Program </vt:lpstr>
      <vt:lpstr>Hello!</vt:lpstr>
      <vt:lpstr>1. INFICLOUD</vt:lpstr>
      <vt:lpstr>PowerPoint Presentation</vt:lpstr>
      <vt:lpstr>ERP</vt:lpstr>
      <vt:lpstr>2. DJANGO</vt:lpstr>
      <vt:lpstr>PowerPoint Presentation</vt:lpstr>
      <vt:lpstr>Let’s Meet Django</vt:lpstr>
      <vt:lpstr>Our process is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management System </dc:title>
  <cp:lastModifiedBy>Robo</cp:lastModifiedBy>
  <cp:revision>73</cp:revision>
  <dcterms:modified xsi:type="dcterms:W3CDTF">2019-04-26T13:47:35Z</dcterms:modified>
</cp:coreProperties>
</file>